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9" r:id="rId3"/>
    <p:sldId id="260" r:id="rId4"/>
    <p:sldId id="261" r:id="rId5"/>
    <p:sldId id="257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63" d="100"/>
          <a:sy n="63" d="100"/>
        </p:scale>
        <p:origin x="-792" y="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1E9BA-A4FF-F543-8C3E-73DF84D3050A}" type="datetimeFigureOut">
              <a:rPr lang="en-US" smtClean="0"/>
              <a:t>3/20/16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035AA-0EC7-6341-B3FB-AB67C3F64E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1E9BA-A4FF-F543-8C3E-73DF84D3050A}" type="datetimeFigureOut">
              <a:rPr lang="en-US" smtClean="0"/>
              <a:t>3/20/16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035AA-0EC7-6341-B3FB-AB67C3F64E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1E9BA-A4FF-F543-8C3E-73DF84D3050A}" type="datetimeFigureOut">
              <a:rPr lang="en-US" smtClean="0"/>
              <a:t>3/20/16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035AA-0EC7-6341-B3FB-AB67C3F64E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1E9BA-A4FF-F543-8C3E-73DF84D3050A}" type="datetimeFigureOut">
              <a:rPr lang="en-US" smtClean="0"/>
              <a:t>3/20/16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035AA-0EC7-6341-B3FB-AB67C3F64E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1E9BA-A4FF-F543-8C3E-73DF84D3050A}" type="datetimeFigureOut">
              <a:rPr lang="en-US" smtClean="0"/>
              <a:t>3/20/16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035AA-0EC7-6341-B3FB-AB67C3F64E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1E9BA-A4FF-F543-8C3E-73DF84D3050A}" type="datetimeFigureOut">
              <a:rPr lang="en-US" smtClean="0"/>
              <a:t>3/20/16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035AA-0EC7-6341-B3FB-AB67C3F64E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1E9BA-A4FF-F543-8C3E-73DF84D3050A}" type="datetimeFigureOut">
              <a:rPr lang="en-US" smtClean="0"/>
              <a:t>3/20/16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035AA-0EC7-6341-B3FB-AB67C3F64E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1E9BA-A4FF-F543-8C3E-73DF84D3050A}" type="datetimeFigureOut">
              <a:rPr lang="en-US" smtClean="0"/>
              <a:t>3/20/16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035AA-0EC7-6341-B3FB-AB67C3F64E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1E9BA-A4FF-F543-8C3E-73DF84D3050A}" type="datetimeFigureOut">
              <a:rPr lang="en-US" smtClean="0"/>
              <a:t>3/20/16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035AA-0EC7-6341-B3FB-AB67C3F64E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1E9BA-A4FF-F543-8C3E-73DF84D3050A}" type="datetimeFigureOut">
              <a:rPr lang="en-US" smtClean="0"/>
              <a:t>3/20/16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035AA-0EC7-6341-B3FB-AB67C3F64E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1E9BA-A4FF-F543-8C3E-73DF84D3050A}" type="datetimeFigureOut">
              <a:rPr lang="en-US" smtClean="0"/>
              <a:t>3/20/16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035AA-0EC7-6341-B3FB-AB67C3F64E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51E9BA-A4FF-F543-8C3E-73DF84D3050A}" type="datetimeFigureOut">
              <a:rPr lang="en-US" smtClean="0"/>
              <a:t>3/20/16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9035AA-0EC7-6341-B3FB-AB67C3F64E65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youtu.be/H0_yKBitO8M?t=16s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Material/ Constraints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/>
              <a:t>Materials:</a:t>
            </a:r>
          </a:p>
          <a:p>
            <a:r>
              <a:rPr lang="en-US" sz="2400" dirty="0" smtClean="0"/>
              <a:t>12 pieces of Spaghetti</a:t>
            </a:r>
          </a:p>
          <a:p>
            <a:r>
              <a:rPr lang="en-US" sz="2400" dirty="0" smtClean="0"/>
              <a:t>1 yard of String</a:t>
            </a:r>
          </a:p>
          <a:p>
            <a:r>
              <a:rPr lang="en-US" sz="2400" dirty="0" smtClean="0"/>
              <a:t>1 yard of tape</a:t>
            </a:r>
          </a:p>
          <a:p>
            <a:r>
              <a:rPr lang="en-US" sz="2400" dirty="0" smtClean="0"/>
              <a:t>1 marshmallow</a:t>
            </a:r>
          </a:p>
          <a:p>
            <a:endParaRPr lang="en-US" b="1" dirty="0" smtClean="0"/>
          </a:p>
          <a:p>
            <a:r>
              <a:rPr lang="en-US" b="1" u="sng" dirty="0" smtClean="0"/>
              <a:t>Constraints</a:t>
            </a:r>
            <a:r>
              <a:rPr lang="en-US" sz="2400" u="sng" dirty="0" smtClean="0"/>
              <a:t>:</a:t>
            </a:r>
          </a:p>
          <a:p>
            <a:r>
              <a:rPr lang="en-US" sz="2400" dirty="0" smtClean="0"/>
              <a:t>Marshmallow on top</a:t>
            </a:r>
          </a:p>
          <a:p>
            <a:r>
              <a:rPr lang="en-US" sz="2400" dirty="0" smtClean="0"/>
              <a:t>Free Standing</a:t>
            </a:r>
          </a:p>
          <a:p>
            <a:endParaRPr lang="en-US" sz="2400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97120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Engineering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Step 1: Identify the Problem</a:t>
            </a:r>
          </a:p>
          <a:p>
            <a:r>
              <a:rPr lang="en-US" sz="4000" dirty="0" smtClean="0"/>
              <a:t>Step 2: Research the Criteria/Constraints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0845334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Engineering </a:t>
            </a:r>
            <a:r>
              <a:rPr lang="en-US" dirty="0" smtClean="0"/>
              <a:t>Process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Step 3: Brainstorm Possible Solutions</a:t>
            </a:r>
          </a:p>
          <a:p>
            <a:r>
              <a:rPr lang="en-US" sz="3600" dirty="0" smtClean="0"/>
              <a:t>Step 4: Select Best Solution</a:t>
            </a:r>
          </a:p>
          <a:p>
            <a:r>
              <a:rPr lang="en-US" sz="3600" dirty="0" smtClean="0"/>
              <a:t>Step 5: Construct Prototype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4866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5983"/>
            <a:ext cx="8229600" cy="1143000"/>
          </a:xfrm>
        </p:spPr>
        <p:txBody>
          <a:bodyPr/>
          <a:lstStyle/>
          <a:p>
            <a:r>
              <a:rPr lang="en-US" dirty="0"/>
              <a:t>Engineering </a:t>
            </a:r>
            <a:r>
              <a:rPr lang="en-US" dirty="0" smtClean="0"/>
              <a:t>Process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Step 6: Test</a:t>
            </a:r>
          </a:p>
          <a:p>
            <a:r>
              <a:rPr lang="en-US" sz="4000" dirty="0" smtClean="0"/>
              <a:t>Step 7: Present Results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6509492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TED Talk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21434"/>
            <a:ext cx="8229600" cy="4525963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56830" y="1077871"/>
            <a:ext cx="7335741" cy="6795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10000"/>
          </a:bodyPr>
          <a:lstStyle/>
          <a:p>
            <a:pPr lvl="0" algn="ctr">
              <a:spcBef>
                <a:spcPct val="0"/>
              </a:spcBef>
            </a:pPr>
            <a:r>
              <a:rPr lang="en-US" sz="4400" dirty="0">
                <a:latin typeface="+mj-lt"/>
                <a:ea typeface="+mj-ea"/>
                <a:cs typeface="+mj-cs"/>
                <a:hlinkClick r:id="rId2"/>
              </a:rPr>
              <a:t>http://youtu.be/H0_yKBitO8M?t=</a:t>
            </a:r>
            <a:r>
              <a:rPr lang="en-US" sz="4400" dirty="0" smtClean="0">
                <a:latin typeface="+mj-lt"/>
                <a:ea typeface="+mj-ea"/>
                <a:cs typeface="+mj-cs"/>
                <a:hlinkClick r:id="rId2"/>
              </a:rPr>
              <a:t>16s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717921" y="156320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Engineering </a:t>
            </a:r>
            <a:r>
              <a:rPr lang="en-US" dirty="0" smtClean="0"/>
              <a:t>Process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900" dirty="0" smtClean="0"/>
              <a:t>Step 8: Redesign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89243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Engineering </a:t>
            </a:r>
            <a:r>
              <a:rPr lang="en-US" dirty="0" smtClean="0"/>
              <a:t>Process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Step 9: Design Communication</a:t>
            </a:r>
          </a:p>
          <a:p>
            <a:endParaRPr lang="en-US" dirty="0"/>
          </a:p>
          <a:p>
            <a:r>
              <a:rPr lang="en-US" u="sng" dirty="0" smtClean="0"/>
              <a:t>Exit Ticket</a:t>
            </a:r>
            <a:r>
              <a:rPr lang="en-US" dirty="0" smtClean="0"/>
              <a:t>:</a:t>
            </a:r>
          </a:p>
          <a:p>
            <a:r>
              <a:rPr lang="en-US" sz="2800" dirty="0" smtClean="0"/>
              <a:t>What did you do differently between the first two rounds? Be specific. </a:t>
            </a:r>
          </a:p>
          <a:p>
            <a:r>
              <a:rPr lang="en-US" sz="2800" dirty="0" smtClean="0"/>
              <a:t>Where do you see the Engineering Process while doing this activity?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87688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1335</TotalTime>
  <Words>131</Words>
  <Application>Microsoft Macintosh PowerPoint</Application>
  <PresentationFormat>On-screen Show (4:3)</PresentationFormat>
  <Paragraphs>31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Material/ Constraints</vt:lpstr>
      <vt:lpstr>Engineering Process</vt:lpstr>
      <vt:lpstr>Engineering Process Continued</vt:lpstr>
      <vt:lpstr>Engineering Process Continued</vt:lpstr>
      <vt:lpstr>TED Talk</vt:lpstr>
      <vt:lpstr>Engineering Process Continued</vt:lpstr>
      <vt:lpstr>Engineering Process Continued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http://youtu.be/H0_yKBitO8M</dc:title>
  <dc:creator>Marci Shafer</dc:creator>
  <cp:lastModifiedBy>Lauren Wiltsie</cp:lastModifiedBy>
  <cp:revision>9</cp:revision>
  <dcterms:created xsi:type="dcterms:W3CDTF">2013-08-30T21:02:15Z</dcterms:created>
  <dcterms:modified xsi:type="dcterms:W3CDTF">2016-03-21T20:09:06Z</dcterms:modified>
</cp:coreProperties>
</file>